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72" r:id="rId2"/>
    <p:sldId id="273" r:id="rId3"/>
    <p:sldId id="259" r:id="rId4"/>
    <p:sldId id="278" r:id="rId5"/>
    <p:sldId id="283" r:id="rId6"/>
    <p:sldId id="284" r:id="rId7"/>
    <p:sldId id="285" r:id="rId8"/>
    <p:sldId id="286" r:id="rId9"/>
    <p:sldId id="294" r:id="rId10"/>
    <p:sldId id="295" r:id="rId11"/>
    <p:sldId id="287" r:id="rId12"/>
    <p:sldId id="288" r:id="rId13"/>
    <p:sldId id="292" r:id="rId14"/>
    <p:sldId id="289" r:id="rId15"/>
    <p:sldId id="290" r:id="rId16"/>
    <p:sldId id="293" r:id="rId17"/>
    <p:sldId id="291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8B7"/>
    <a:srgbClr val="A09D79"/>
    <a:srgbClr val="AD5C4D"/>
    <a:srgbClr val="543E35"/>
    <a:srgbClr val="637700"/>
    <a:srgbClr val="FFF4ED"/>
    <a:srgbClr val="5E6A76"/>
    <a:srgbClr val="000000"/>
    <a:srgbClr val="F8F3F0"/>
    <a:srgbClr val="D7D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3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1/30/2023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29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5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76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26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9277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Picture Placeholder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325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976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626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9277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72" y="355701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231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60536" y="1911096"/>
            <a:ext cx="2944368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BC3B985-E244-9B94-5C9B-8ED7DCD699F7}"/>
              </a:ext>
            </a:extLst>
          </p:cNvPr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01FE67-785F-1A9A-BBBD-4F9A419AC158}"/>
              </a:ext>
            </a:extLst>
          </p:cNvPr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1E289D-5AB0-EF69-573E-509925B56AD3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B8D33D-94BC-23EE-0691-9CC4E4CFE33B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8C351DE-CA9A-93E5-2E6E-0921FA2D688A}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688" y="1170432"/>
            <a:ext cx="4133088" cy="4351338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6B97A1A-D605-738D-8C08-D97B3BBB5274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3078480"/>
            <a:ext cx="4840641" cy="1773555"/>
          </a:xfr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1041-CFF4-58F6-F8DE-DFDCD6CC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0320" y="4852035"/>
            <a:ext cx="4840641" cy="551411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C49F1D-4E95-A334-0DE1-5115637E40AF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560DF2B-C95A-F8F1-E64F-37BCABFF8014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6011814-D2B8-5264-367E-302C5338E1E6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E452E6-C959-CF06-5BE1-AC6D28707FCB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78188" y="2740025"/>
            <a:ext cx="5688012" cy="2028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/>
          <a:lstStyle>
            <a:lvl1pPr algn="ctr">
              <a:defRPr sz="2400" cap="all" baseline="0">
                <a:latin typeface="Gill Sans Nova" panose="020B06020201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1" r:id="rId4"/>
    <p:sldLayoutId id="2147483659" r:id="rId5"/>
    <p:sldLayoutId id="2147483660" r:id="rId6"/>
    <p:sldLayoutId id="2147483664" r:id="rId7"/>
    <p:sldLayoutId id="2147483661" r:id="rId8"/>
    <p:sldLayoutId id="2147483662" r:id="rId9"/>
    <p:sldLayoutId id="2147483663" r:id="rId10"/>
    <p:sldLayoutId id="2147483654" r:id="rId11"/>
    <p:sldLayoutId id="2147483653" r:id="rId12"/>
    <p:sldLayoutId id="2147483667" r:id="rId13"/>
    <p:sldLayoutId id="2147483665" r:id="rId14"/>
    <p:sldLayoutId id="2147483666" r:id="rId15"/>
    <p:sldLayoutId id="2147483652" r:id="rId16"/>
    <p:sldLayoutId id="2147483655" r:id="rId17"/>
    <p:sldLayoutId id="214748365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273D71-1D8E-D750-69B8-A92AA20D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0C9673-AB09-6825-5B82-B9DD5FCD1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A6158-4620-C7C9-D00B-5AFC1296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62A399-7B5F-D8D3-FA51-D4DFFF284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82296"/>
            <a:ext cx="9144000" cy="676656"/>
          </a:xfrm>
        </p:spPr>
        <p:txBody>
          <a:bodyPr/>
          <a:lstStyle/>
          <a:p>
            <a:r>
              <a:rPr lang="en-IN" dirty="0"/>
              <a:t>Developers Page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982427-CDB2-22DC-694C-0CB5F79466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38" b="4725"/>
          <a:stretch/>
        </p:blipFill>
        <p:spPr>
          <a:xfrm>
            <a:off x="365760" y="758952"/>
            <a:ext cx="11204448" cy="552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18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9154AD-69BE-8DE8-4E1B-EC8BB7FDE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ACEE77-A590-00F0-43B4-4022A8E0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41F24-3EA7-77BA-98B0-FA13D9049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838DEDF-4C11-3415-2C49-376FC635A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826" y="144795"/>
            <a:ext cx="9144000" cy="676656"/>
          </a:xfrm>
        </p:spPr>
        <p:txBody>
          <a:bodyPr/>
          <a:lstStyle/>
          <a:p>
            <a:r>
              <a:rPr lang="en-IN" dirty="0"/>
              <a:t>Forum Page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10DF05-F2F3-2554-1254-6DF3EEE45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68" b="4206"/>
          <a:stretch/>
        </p:blipFill>
        <p:spPr>
          <a:xfrm>
            <a:off x="593826" y="821451"/>
            <a:ext cx="11027664" cy="546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70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945DEB-0B63-620C-6C3E-2555D2CD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FC4303-6772-9573-BCF2-8E1F1EB55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99819-D7B4-7995-307F-F821D5FA5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88C07B-A326-EAB2-FA16-CAED0E744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39" y="82296"/>
            <a:ext cx="9144000" cy="676656"/>
          </a:xfrm>
        </p:spPr>
        <p:txBody>
          <a:bodyPr/>
          <a:lstStyle/>
          <a:p>
            <a:r>
              <a:rPr lang="en-IN" dirty="0"/>
              <a:t>Resources page</a:t>
            </a:r>
          </a:p>
        </p:txBody>
      </p:sp>
      <p:pic>
        <p:nvPicPr>
          <p:cNvPr id="6" name="Google Shape;313;g1ce2c4a58ac_0_19">
            <a:extLst>
              <a:ext uri="{FF2B5EF4-FFF2-40B4-BE49-F238E27FC236}">
                <a16:creationId xmlns:a16="http://schemas.microsoft.com/office/drawing/2014/main" id="{E5E08FF1-C16B-C9C1-A08F-18C79A30B1F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5307" y="943208"/>
            <a:ext cx="11256382" cy="53373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6436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945DEB-0B63-620C-6C3E-2555D2CD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FC4303-6772-9573-BCF2-8E1F1EB55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99819-D7B4-7995-307F-F821D5FA5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88C07B-A326-EAB2-FA16-CAED0E744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39" y="82296"/>
            <a:ext cx="9144000" cy="676656"/>
          </a:xfrm>
        </p:spPr>
        <p:txBody>
          <a:bodyPr/>
          <a:lstStyle/>
          <a:p>
            <a:r>
              <a:rPr lang="en-IN" dirty="0"/>
              <a:t>Resources page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C8F1A5E-13F3-FC79-6AC2-CF7C432962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39" b="5733"/>
          <a:stretch/>
        </p:blipFill>
        <p:spPr>
          <a:xfrm>
            <a:off x="665825" y="758952"/>
            <a:ext cx="11221375" cy="546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65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21D06-502D-BB8D-734F-03B4EA4D5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3BB41F-D865-C187-D0D4-75D5D6010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73D22-4C67-6A2B-9A1F-13EC07688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7D2582-6D22-F6DF-0873-A4EF5F615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50" y="82296"/>
            <a:ext cx="9144000" cy="676656"/>
          </a:xfrm>
        </p:spPr>
        <p:txBody>
          <a:bodyPr/>
          <a:lstStyle/>
          <a:p>
            <a:r>
              <a:rPr lang="en-IN" dirty="0"/>
              <a:t>Placements Page</a:t>
            </a: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63A128A-0348-27E1-C0DC-B01F7C5AF5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6" b="5733"/>
          <a:stretch/>
        </p:blipFill>
        <p:spPr>
          <a:xfrm>
            <a:off x="594803" y="702924"/>
            <a:ext cx="11239130" cy="54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9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745E41-D57D-F0A5-132E-4304EA7C1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E1042-C725-7CA1-0E79-FE85E1C3D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24669-3C8F-6B76-24A2-A6B91875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13559E-587C-8C0B-A4B6-6B166BB44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16" y="82296"/>
            <a:ext cx="9144000" cy="676656"/>
          </a:xfrm>
        </p:spPr>
        <p:txBody>
          <a:bodyPr/>
          <a:lstStyle/>
          <a:p>
            <a:r>
              <a:rPr lang="en-IN" dirty="0"/>
              <a:t>Events Page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90851A8-3576-C1B2-2598-6BA5F0120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6" b="4725"/>
          <a:stretch/>
        </p:blipFill>
        <p:spPr>
          <a:xfrm>
            <a:off x="639192" y="758952"/>
            <a:ext cx="10679837" cy="524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06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745E41-D57D-F0A5-132E-4304EA7C1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E1042-C725-7CA1-0E79-FE85E1C3D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24669-3C8F-6B76-24A2-A6B91875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13559E-587C-8C0B-A4B6-6B166BB44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16" y="82296"/>
            <a:ext cx="9144000" cy="676656"/>
          </a:xfrm>
        </p:spPr>
        <p:txBody>
          <a:bodyPr/>
          <a:lstStyle/>
          <a:p>
            <a:r>
              <a:rPr lang="en-IN" dirty="0"/>
              <a:t>Events Page</a:t>
            </a:r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E2E3AC55-43D0-3EFF-E754-1B0535E8F8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8" b="4466"/>
          <a:stretch/>
        </p:blipFill>
        <p:spPr>
          <a:xfrm>
            <a:off x="607410" y="604737"/>
            <a:ext cx="11407806" cy="564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25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DC691D-76F0-6E86-7DED-75E443012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FBE29B-DC86-349B-6AE5-5B59B052F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62DA4-5BDB-05D6-35F3-F3C76C8D2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8EB0CF-BE92-368D-B9AA-B0FC7D33D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83" y="82296"/>
            <a:ext cx="9144000" cy="676656"/>
          </a:xfrm>
        </p:spPr>
        <p:txBody>
          <a:bodyPr/>
          <a:lstStyle/>
          <a:p>
            <a:r>
              <a:rPr lang="en-IN" dirty="0"/>
              <a:t>Profile Page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F2C39B-7BFD-9C45-579B-91546E8B7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83" y="619160"/>
            <a:ext cx="11265763" cy="561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546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6D4E-8B4F-62B8-F551-56379B923E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577936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14883AB6-E6D8-70A9-3CCB-61E120FC6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71108"/>
              </p:ext>
            </p:extLst>
          </p:nvPr>
        </p:nvGraphicFramePr>
        <p:xfrm>
          <a:off x="7791450" y="1169988"/>
          <a:ext cx="4132263" cy="4838913"/>
        </p:xfrm>
        <a:graphic>
          <a:graphicData uri="http://schemas.openxmlformats.org/drawingml/2006/table">
            <a:tbl>
              <a:tblPr firstRow="1" bandRow="1"/>
              <a:tblGrid>
                <a:gridCol w="4132263">
                  <a:extLst>
                    <a:ext uri="{9D8B030D-6E8A-4147-A177-3AD203B41FA5}">
                      <a16:colId xmlns:a16="http://schemas.microsoft.com/office/drawing/2014/main" val="1563570424"/>
                    </a:ext>
                  </a:extLst>
                </a:gridCol>
              </a:tblGrid>
              <a:tr h="75563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n-lt"/>
                          <a:cs typeface="Gill Sans Light" panose="020B0302020104020203" pitchFamily="34" charset="-79"/>
                        </a:rPr>
                        <a:t>INTRODUCTION</a:t>
                      </a:r>
                    </a:p>
                    <a:p>
                      <a:pPr algn="r"/>
                      <a:r>
                        <a:rPr lang="en-US" sz="1800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471877"/>
                  </a:ext>
                </a:extLst>
              </a:tr>
              <a:tr h="105424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n-lt"/>
                          <a:cs typeface="Gill Sans Light" panose="020B0302020104020203" pitchFamily="34" charset="-79"/>
                        </a:rPr>
                        <a:t>PRIMARY GOALS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6238222"/>
                  </a:ext>
                </a:extLst>
              </a:tr>
              <a:tr h="107576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n-lt"/>
                          <a:cs typeface="Gill Sans Light" panose="020B0302020104020203" pitchFamily="34" charset="-79"/>
                        </a:rPr>
                        <a:t>AREAS OF GROWTH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4452646"/>
                  </a:ext>
                </a:extLst>
              </a:tr>
              <a:tr h="10327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n-lt"/>
                          <a:cs typeface="Gill Sans Light" panose="020B0302020104020203" pitchFamily="34" charset="-79"/>
                        </a:rPr>
                        <a:t>TIMELINE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0977400"/>
                  </a:ext>
                </a:extLst>
              </a:tr>
              <a:tr h="9205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n-lt"/>
                          <a:cs typeface="Gill Sans Light" panose="020B0302020104020203" pitchFamily="34" charset="-79"/>
                        </a:rPr>
                        <a:t>SUMMARY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637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133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4C89AC3-3D7A-65BB-C3F4-2B1CB19E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1" y="1947671"/>
            <a:ext cx="6863415" cy="4070729"/>
          </a:xfrm>
        </p:spPr>
        <p:txBody>
          <a:bodyPr/>
          <a:lstStyle/>
          <a:p>
            <a:pPr marL="1270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ill Sans Nova Light (Body)"/>
              </a:rPr>
              <a:t>Nowadays students face a lot of  problems sharing their thoughts and important updates on informal platforms, and the means at  which they communicate with another to deliberate on solution has always been very difficult.</a:t>
            </a:r>
            <a:endParaRPr lang="en-US" b="0" dirty="0">
              <a:effectLst/>
              <a:latin typeface="Gill Sans Nova Light (Body)"/>
            </a:endParaRPr>
          </a:p>
          <a:p>
            <a:pPr marL="127000" algn="just"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  <a:latin typeface="Gill Sans Nova Light (Body)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ill Sans Nova Light (Body)"/>
              </a:rPr>
              <a:t>That is why there is a need for the provision of an efficient and easy way student can actually relate with each other so as to harness the strength in teaming up by solving problems.</a:t>
            </a:r>
            <a:endParaRPr lang="en-US" b="0" dirty="0">
              <a:effectLst/>
              <a:latin typeface="Gill Sans Nova Light (Body)"/>
            </a:endParaRPr>
          </a:p>
          <a:p>
            <a:br>
              <a:rPr lang="en-US" dirty="0">
                <a:latin typeface="Gill Sans Nova Light (Body)"/>
              </a:rPr>
            </a:br>
            <a:endParaRPr lang="en-US" dirty="0">
              <a:latin typeface="Gill Sans Nova Light (Body)"/>
            </a:endParaRPr>
          </a:p>
        </p:txBody>
      </p:sp>
      <p:pic>
        <p:nvPicPr>
          <p:cNvPr id="22" name="Picture Placeholder 21" descr="Person in black skirt and white shirt holding some dandelions">
            <a:extLst>
              <a:ext uri="{FF2B5EF4-FFF2-40B4-BE49-F238E27FC236}">
                <a16:creationId xmlns:a16="http://schemas.microsoft.com/office/drawing/2014/main" id="{07415596-3C86-E792-A622-F817DB08D58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" b="24"/>
          <a:stretch/>
        </p:blipFill>
        <p:spPr/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84D8B-635B-7402-1437-04A104C2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D9BE9C-B5EA-5DA0-9156-6E05D388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4E804-5D73-9996-1913-1EF77F2E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077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Objectives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25D712-FBD5-C4FD-97D1-BDC9EC7DE3F9}"/>
              </a:ext>
            </a:extLst>
          </p:cNvPr>
          <p:cNvSpPr txBox="1"/>
          <p:nvPr/>
        </p:nvSpPr>
        <p:spPr>
          <a:xfrm>
            <a:off x="1047565" y="1404456"/>
            <a:ext cx="9836458" cy="5453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b="1" i="0" dirty="0">
                <a:solidFill>
                  <a:schemeClr val="bg1">
                    <a:lumMod val="95000"/>
                  </a:schemeClr>
                </a:solidFill>
                <a:effectLst/>
                <a:latin typeface="Gill Sans Nova Light (Body)"/>
              </a:rPr>
              <a:t>Providing students with access to high-quality study materials and resources, including interactive tutorials, practice questions, and multimedia resources, to help them master their coursework.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b="1" i="0" dirty="0">
                <a:solidFill>
                  <a:schemeClr val="bg1">
                    <a:lumMod val="95000"/>
                  </a:schemeClr>
                </a:solidFill>
                <a:effectLst/>
                <a:latin typeface="Gill Sans Nova Light (Body)"/>
              </a:rPr>
              <a:t>Supporting students in their career preparation efforts, by providing a range of resources and support for job placements, including interview guides, resume templates, and more.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b="1" i="0" dirty="0">
                <a:solidFill>
                  <a:schemeClr val="bg1">
                    <a:lumMod val="95000"/>
                  </a:schemeClr>
                </a:solidFill>
                <a:effectLst/>
                <a:latin typeface="Gill Sans Nova Light (Body)"/>
              </a:rPr>
              <a:t>Creating a strong sense of community, by offering students the opportunity to connect with their peers, engage in discussions, and collaborate on projects.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b="1" i="0" dirty="0">
                <a:solidFill>
                  <a:schemeClr val="bg1">
                    <a:lumMod val="95000"/>
                  </a:schemeClr>
                </a:solidFill>
                <a:effectLst/>
                <a:latin typeface="Gill Sans Nova Light (Body)"/>
              </a:rPr>
              <a:t>Providing students with a user-friendly interface that makes it easy to find the resources they need, when they need them.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b="1" i="0" dirty="0">
                <a:solidFill>
                  <a:schemeClr val="bg1">
                    <a:lumMod val="95000"/>
                  </a:schemeClr>
                </a:solidFill>
                <a:effectLst/>
                <a:latin typeface="Gill Sans Nova Light (Body)"/>
              </a:rPr>
              <a:t>Fostering a positive, supportive environment for students that helps to build their confidence, reduce stress and anxiety, and promote academic and professional success.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b="1" i="0" dirty="0">
                <a:solidFill>
                  <a:schemeClr val="bg1">
                    <a:lumMod val="95000"/>
                  </a:schemeClr>
                </a:solidFill>
                <a:effectLst/>
                <a:latin typeface="Gill Sans Nova Light (Body)"/>
              </a:rPr>
              <a:t>Positioning </a:t>
            </a:r>
            <a:r>
              <a:rPr lang="en-US" b="1" i="0" dirty="0" err="1">
                <a:solidFill>
                  <a:schemeClr val="bg1">
                    <a:lumMod val="95000"/>
                  </a:schemeClr>
                </a:solidFill>
                <a:effectLst/>
                <a:latin typeface="Gill Sans Nova Light (Body)"/>
              </a:rPr>
              <a:t>Campverse</a:t>
            </a:r>
            <a:r>
              <a:rPr lang="en-US" b="1" i="0" dirty="0">
                <a:solidFill>
                  <a:schemeClr val="bg1">
                    <a:lumMod val="95000"/>
                  </a:schemeClr>
                </a:solidFill>
                <a:effectLst/>
                <a:latin typeface="Gill Sans Nova Light (Body)"/>
              </a:rPr>
              <a:t> as the go-to platform for students seeking to reach their full potential, by providing industry-leading resources and support.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IN" b="1" dirty="0">
              <a:solidFill>
                <a:schemeClr val="bg1">
                  <a:lumMod val="95000"/>
                </a:schemeClr>
              </a:solidFill>
              <a:latin typeface="Gill Sans Nova Light (Body)"/>
            </a:endParaRPr>
          </a:p>
        </p:txBody>
      </p:sp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2497FF-B204-3DEF-DFF4-221609A9B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Functional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93D92-02E8-B16D-F59E-8E76F997C01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12474" y="1993607"/>
            <a:ext cx="11066462" cy="3616325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User registration and login system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Access to a wide range of study materials and resources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Career preparation resources and support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Community discussion forums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User-friendly interface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Ability to search and filter resources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Secure data storage and management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2690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2497FF-B204-3DEF-DFF4-221609A9B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Non-Functional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93D92-02E8-B16D-F59E-8E76F997C01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12474" y="1993607"/>
            <a:ext cx="11066462" cy="3616325"/>
          </a:xfrm>
        </p:spPr>
        <p:txBody>
          <a:bodyPr>
            <a:normAutofit lnSpcReduction="10000"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High availability and reliability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Responsive design for use on multiple devices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Performance optimization for fast loading times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Accessibility for users with disabilities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Security and data privacy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Scalability to accommodate growing user numbers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Regular software updates and maintenance to improve functionality and security.</a:t>
            </a:r>
          </a:p>
        </p:txBody>
      </p:sp>
    </p:spTree>
    <p:extLst>
      <p:ext uri="{BB962C8B-B14F-4D97-AF65-F5344CB8AC3E}">
        <p14:creationId xmlns:p14="http://schemas.microsoft.com/office/powerpoint/2010/main" val="197544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E6B0A3-C04D-E0B0-C3F3-CD95FE542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741046-396C-C6B3-02B1-A6B83A94C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6716C-1BD2-2D84-5838-5F81B5926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1676AE-34CF-F1EB-B26B-FC04ACDCC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38" y="134008"/>
            <a:ext cx="9144000" cy="676656"/>
          </a:xfrm>
        </p:spPr>
        <p:txBody>
          <a:bodyPr/>
          <a:lstStyle/>
          <a:p>
            <a:r>
              <a:rPr lang="en-IN" dirty="0"/>
              <a:t>Home page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B7C3FE-4139-0DDF-F761-F3061D48CD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9" b="4352"/>
          <a:stretch/>
        </p:blipFill>
        <p:spPr bwMode="auto">
          <a:xfrm>
            <a:off x="859536" y="1242874"/>
            <a:ext cx="9499107" cy="467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355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E6B0A3-C04D-E0B0-C3F3-CD95FE542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741046-396C-C6B3-02B1-A6B83A94C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6716C-1BD2-2D84-5838-5F81B5926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1676AE-34CF-F1EB-B26B-FC04ACDCC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38" y="134008"/>
            <a:ext cx="9144000" cy="676656"/>
          </a:xfrm>
        </p:spPr>
        <p:txBody>
          <a:bodyPr/>
          <a:lstStyle/>
          <a:p>
            <a:r>
              <a:rPr lang="en-IN" dirty="0"/>
              <a:t>Login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C549A-ABFF-2C73-E981-074165F29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56" b="5732"/>
          <a:stretch/>
        </p:blipFill>
        <p:spPr>
          <a:xfrm>
            <a:off x="582168" y="810664"/>
            <a:ext cx="11027664" cy="534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97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3CDD57-4CC3-570E-FF2B-55AB4A3AB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F3B413-6ACA-4EAD-3802-1BC6458CA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AC1A4-46D0-864F-AAF0-30E8B921F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F2A5A2-7D1B-9EEA-688D-2F662ED84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162550"/>
            <a:ext cx="9144000" cy="676656"/>
          </a:xfrm>
        </p:spPr>
        <p:txBody>
          <a:bodyPr/>
          <a:lstStyle/>
          <a:p>
            <a:r>
              <a:rPr lang="en-IN" dirty="0"/>
              <a:t>About Page</a:t>
            </a:r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5A4629F-A1F7-6C52-EC73-3469E274E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67" b="3948"/>
          <a:stretch/>
        </p:blipFill>
        <p:spPr>
          <a:xfrm>
            <a:off x="532660" y="839206"/>
            <a:ext cx="10706470" cy="531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91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s_Organic_Presentation_Win32_SW_v10.potx" id="{6F7A4518-677F-49D0-AD76-8F0F7DEFB1E5}" vid="{F577DF72-62B0-42B0-B34E-786789A797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{EB43ED47-62FC-46DB-BC62-6EA69E3907E8}tf11964407_win32</Template>
  <TotalTime>22</TotalTime>
  <Words>408</Words>
  <Application>Microsoft Office PowerPoint</Application>
  <PresentationFormat>Widescreen</PresentationFormat>
  <Paragraphs>89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Courier New</vt:lpstr>
      <vt:lpstr>Gill Sans Nova</vt:lpstr>
      <vt:lpstr>Gill Sans Nova Light</vt:lpstr>
      <vt:lpstr>Gill Sans Nova Light (Body)</vt:lpstr>
      <vt:lpstr>Sagona Book</vt:lpstr>
      <vt:lpstr>Söhne</vt:lpstr>
      <vt:lpstr>Office Theme</vt:lpstr>
      <vt:lpstr>presentation title</vt:lpstr>
      <vt:lpstr>agenda</vt:lpstr>
      <vt:lpstr>Problem Statement</vt:lpstr>
      <vt:lpstr>Objectives</vt:lpstr>
      <vt:lpstr>Functional Requirements</vt:lpstr>
      <vt:lpstr>Non-Functional Requirements</vt:lpstr>
      <vt:lpstr>Home page</vt:lpstr>
      <vt:lpstr>Login Page</vt:lpstr>
      <vt:lpstr>About Page</vt:lpstr>
      <vt:lpstr>Developers Page</vt:lpstr>
      <vt:lpstr>Forum Page</vt:lpstr>
      <vt:lpstr>Resources page</vt:lpstr>
      <vt:lpstr>Resources page</vt:lpstr>
      <vt:lpstr>Placements Page</vt:lpstr>
      <vt:lpstr>Events Page</vt:lpstr>
      <vt:lpstr>Events Page</vt:lpstr>
      <vt:lpstr>Profile Page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Varun Urs M S</dc:creator>
  <cp:lastModifiedBy>Varun Urs M S</cp:lastModifiedBy>
  <cp:revision>1</cp:revision>
  <dcterms:created xsi:type="dcterms:W3CDTF">2023-01-30T13:01:27Z</dcterms:created>
  <dcterms:modified xsi:type="dcterms:W3CDTF">2023-01-30T13:23:49Z</dcterms:modified>
</cp:coreProperties>
</file>